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jpeg" ContentType="image/jpeg"/>
  <Default Extension="xml" ContentType="application/xml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media/image2.png" ContentType="image/png"/>
  <Override PartName="/ppt/media/image4.png" ContentType="image/png"/>
  <Override PartName="/ppt/media/image8.png" ContentType="image/png"/>
  <Override PartName="/ppt/media/image9.png" ContentType="image/png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3.png" ContentType="image/png"/>
  <Override PartName="/ppt/media/image1.png" ContentType="image/png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ppt/_rels/presentation.xml.rels" ContentType="application/vnd.openxmlformats-package.relationship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1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customXml" Target="../customXml/item3.xml"/><Relationship Id="rId3" Type="http://schemas.openxmlformats.org/officeDocument/2006/relationships/slideMaster" Target="slideMasters/slideMaster2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customXml" Target="../customXml/item2.xml"/><Relationship Id="rId2" Type="http://schemas.openxmlformats.org/officeDocument/2006/relationships/slideMaster" Target="slideMasters/slideMaster1.xml"/><Relationship Id="rId16" Type="http://schemas.openxmlformats.org/officeDocument/2006/relationships/customXml" Target="../customXml/item1.xml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4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FF5AF92-4F01-4C09-A610-687037ECABC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CFEA3A9-683A-4CE8-827B-28F8C04FB88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5CC8CE2-6CCE-4238-B976-AB8400FB339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CA7D5B7-2E01-498B-BDCA-59AB3848BE1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39FED71-3C7E-4F2B-8C47-058325D7E14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D261E21-160D-4362-9B51-60AC7121FD3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0184A32-FB76-40A2-83E0-81E84420F78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1D8D98C-5F3A-4EA8-AD94-835744CE6EC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656ADDB-9282-4293-A60C-1CE51BE16E0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225720"/>
            <a:ext cx="9071640" cy="439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E8B0211-C113-4C42-A210-6140F960E42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55F965A-8028-432C-8855-28F91F886AD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34BA3E5-46E5-47F2-AB3E-2C9A315C6A8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DBC6BDE-2321-49BF-9E74-A97DA540960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D5BB293-8D2C-4BA0-AEA0-4B4F628855E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8197200-9874-4D11-9CA7-8284B6827DC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CE73F91-8695-4A18-8A72-3AAB1451BD1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D6A3739-AAD6-4864-A780-97811E334F8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17115C1-2D29-4EB4-A8B9-6F39DFB78F3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CE84EAB3-DEB1-4A35-BE02-612CE0A97CD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7188C31A-8FB4-454F-829B-F5A6C8203FF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413D0B9-BD7A-4EE5-9CD2-9D5E2C1C8B0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9F75C0A-8B1C-4FF7-8A17-8AFA4A6234D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67C7EB9-2797-4BC1-912F-FA4EFDD600D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504000" y="225720"/>
            <a:ext cx="9071640" cy="439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67A8CB6-86EF-4DA1-A4D0-63E9048B07E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82474D81-C737-453C-99C3-77F9C7FD1C3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F4CDAF9-057F-4412-928C-70130717027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DC8E81F-B08F-4517-9313-52F6F39761E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7E41407-94A9-4441-9651-E1B1B2F7911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3E414CD-E530-4C6D-9951-239420114D6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20EDFB6-3C94-41C9-93BD-A94541B1F68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2D7C31E-DFBB-4D37-87BB-05F5AC0CB5E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1CBBF17-0F52-452B-B177-19F3F4B6E98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964D8F3D-5494-428A-AD2D-A2C630802B9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3A84B10-A39B-48EF-8E1E-88FA57A0A0D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AFBCFD76-3642-4374-A2EE-C1AEB475919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CF69095-1A1B-4A06-9922-A083BAFEE74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504000" y="225720"/>
            <a:ext cx="9071640" cy="439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7A1381B5-57E3-4604-95B1-D02706D291D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BCA50C04-AEF7-47CA-BACE-986C6D98317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6D9A722-D0D6-4B58-9896-C3032200661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E9294071-1495-4D32-8E59-B749FBE70C5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B0C8CB97-546F-4CC2-9346-C2F01835C3F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4683702-E8D0-46A4-B3A7-C78F361FD7A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39F7824-E654-4EEE-B9AF-514E5DA45E3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2E00511-6411-40DA-945F-F2CC5DF264D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5720"/>
            <a:ext cx="9071640" cy="439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A9B880F-6A12-4F92-9674-614A9F34284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87E2254-5AD2-4A27-912A-E6E2FA3A0C1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2B03841-EE81-48CC-85E6-3BCA78240C1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997C7C3-1D40-4BC1-9090-07CE2FC131C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810000"/>
            <a:ext cx="9071640" cy="129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2376000"/>
            <a:ext cx="9071640" cy="27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717"/>
              </a:spcBef>
              <a:buClr>
                <a:srgbClr val="ffffff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en-US" sz="1600" spc="-1" strike="noStrike">
                <a:latin typeface="Arial"/>
              </a:rPr>
              <a:t>Click to edit the outline text format</a:t>
            </a:r>
            <a:endParaRPr b="0" lang="en-US" sz="16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  <a:tabLst>
                <a:tab algn="l" pos="408240"/>
              </a:tabLst>
            </a:pPr>
            <a:r>
              <a:rPr b="0" lang="en-US" sz="2400" spc="-1" strike="noStrike">
                <a:latin typeface="Arial"/>
              </a:rPr>
              <a:t>Second Outline Level</a:t>
            </a:r>
            <a:endParaRPr b="0" lang="en-US" sz="24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  <a:tabLst>
                <a:tab algn="l" pos="408240"/>
              </a:tabLst>
            </a:pPr>
            <a:r>
              <a:rPr b="0" lang="en-US" sz="1500" spc="-1" strike="noStrike">
                <a:latin typeface="Arial"/>
              </a:rPr>
              <a:t>Fourth Outline Level</a:t>
            </a:r>
            <a:endParaRPr b="0" lang="en-US" sz="15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en-US" sz="1500" spc="-1" strike="noStrike">
                <a:latin typeface="Arial"/>
              </a:rPr>
              <a:t>Fifth Outline Level</a:t>
            </a:r>
            <a:endParaRPr b="0" lang="en-US" sz="15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en-US" sz="1500" spc="-1" strike="noStrike">
                <a:latin typeface="Arial"/>
              </a:rPr>
              <a:t>Sixth Outline Level</a:t>
            </a:r>
            <a:endParaRPr b="0" lang="en-US" sz="15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en-US" sz="1500" spc="-1" strike="noStrike">
                <a:latin typeface="Arial"/>
              </a:rPr>
              <a:t>Seventh Outline Level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492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492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492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algn="r">
              <a:buNone/>
            </a:pPr>
            <a:fld id="{05F8131C-C9C2-45F3-824D-584D406317DF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63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42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1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1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1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504000" y="5165280"/>
            <a:ext cx="234828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Arial"/>
              </a:defRPr>
            </a:lvl1pPr>
          </a:lstStyle>
          <a:p>
            <a:r>
              <a:rPr b="0" lang="en-US" sz="1400" spc="-1" strike="noStrike">
                <a:latin typeface="Arial"/>
              </a:rPr>
              <a:t>&lt;date/time&gt;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3447360" y="5165280"/>
            <a:ext cx="319500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US" sz="1400" spc="-1" strike="noStrike">
                <a:latin typeface="Arial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Arial"/>
              </a:rPr>
              <a:t>&lt;footer&gt;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7227360" y="5165280"/>
            <a:ext cx="234828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Arial"/>
              </a:defRPr>
            </a:lvl1pPr>
          </a:lstStyle>
          <a:p>
            <a:pPr algn="r">
              <a:buNone/>
            </a:pPr>
            <a:fld id="{8C9F98BD-481C-45CC-81DD-4C2DE294BCF2}" type="slidenum">
              <a:rPr b="0" lang="en-US" sz="1400" spc="-1" strike="noStrike">
                <a:latin typeface="Arial"/>
              </a:rPr>
              <a:t>&lt;number&gt;</a:t>
            </a:fld>
            <a:endParaRPr b="0" lang="en-US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810000"/>
            <a:ext cx="9071640" cy="129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04000" y="2376000"/>
            <a:ext cx="9071640" cy="27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15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15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15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15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15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15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 idx="7"/>
          </p:nvPr>
        </p:nvSpPr>
        <p:spPr>
          <a:xfrm>
            <a:off x="504000" y="516492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 idx="8"/>
          </p:nvPr>
        </p:nvSpPr>
        <p:spPr>
          <a:xfrm>
            <a:off x="3447360" y="516492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 idx="9"/>
          </p:nvPr>
        </p:nvSpPr>
        <p:spPr>
          <a:xfrm>
            <a:off x="7227360" y="516492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algn="r">
              <a:buNone/>
            </a:pPr>
            <a:fld id="{BEA0485F-8AEE-4073-A3FF-7C81EADE4576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300" spc="-1" strike="noStrike">
                <a:latin typeface="Arial"/>
              </a:rPr>
              <a:t>Click to edit the title text format</a:t>
            </a:r>
            <a:endParaRPr b="0" lang="en-US" sz="33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Click to edit the outline text format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100" spc="-1" strike="noStrike">
                <a:latin typeface="Arial"/>
              </a:rPr>
              <a:t>Second Outline Level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spcBef>
                <a:spcPts val="63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42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latin typeface="Arial"/>
              </a:rPr>
              <a:t>Fourth Outline Level</a:t>
            </a:r>
            <a:endParaRPr b="0" lang="en-US" sz="1500" spc="-1" strike="noStrike">
              <a:latin typeface="Arial"/>
            </a:endParaRPr>
          </a:p>
          <a:p>
            <a:pPr lvl="4" marL="2160000" indent="-216000">
              <a:spcBef>
                <a:spcPts val="21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latin typeface="Arial"/>
              </a:rPr>
              <a:t>Fifth Outline Level</a:t>
            </a:r>
            <a:endParaRPr b="0" lang="en-US" sz="1500" spc="-1" strike="noStrike">
              <a:latin typeface="Arial"/>
            </a:endParaRPr>
          </a:p>
          <a:p>
            <a:pPr lvl="5" marL="2592000" indent="-216000">
              <a:spcBef>
                <a:spcPts val="21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latin typeface="Arial"/>
              </a:rPr>
              <a:t>Sixth Outline Level</a:t>
            </a:r>
            <a:endParaRPr b="0" lang="en-US" sz="1500" spc="-1" strike="noStrike">
              <a:latin typeface="Arial"/>
            </a:endParaRPr>
          </a:p>
          <a:p>
            <a:pPr lvl="6" marL="3024000" indent="-216000">
              <a:spcBef>
                <a:spcPts val="21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latin typeface="Arial"/>
              </a:rPr>
              <a:t>Seventh Outline Level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dt" idx="10"/>
          </p:nvPr>
        </p:nvSpPr>
        <p:spPr>
          <a:xfrm>
            <a:off x="504000" y="5165280"/>
            <a:ext cx="234828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Arial"/>
              </a:defRPr>
            </a:lvl1pPr>
          </a:lstStyle>
          <a:p>
            <a:r>
              <a:rPr b="0" lang="en-US" sz="1400" spc="-1" strike="noStrike">
                <a:latin typeface="Arial"/>
              </a:rPr>
              <a:t>&lt;date/time&gt;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ftr" idx="11"/>
          </p:nvPr>
        </p:nvSpPr>
        <p:spPr>
          <a:xfrm>
            <a:off x="3447360" y="5165280"/>
            <a:ext cx="319500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US" sz="1400" spc="-1" strike="noStrike">
                <a:latin typeface="Arial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Arial"/>
              </a:rPr>
              <a:t>&lt;footer&gt;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sldNum" idx="12"/>
          </p:nvPr>
        </p:nvSpPr>
        <p:spPr>
          <a:xfrm>
            <a:off x="7227360" y="5165280"/>
            <a:ext cx="234828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Arial"/>
              </a:defRPr>
            </a:lvl1pPr>
          </a:lstStyle>
          <a:p>
            <a:pPr algn="r">
              <a:buNone/>
            </a:pPr>
            <a:fld id="{54679330-8E8D-4413-A295-2C51B97753CF}" type="slidenum">
              <a:rPr b="0" lang="en-US" sz="1400" spc="-1" strike="noStrike">
                <a:latin typeface="Arial"/>
              </a:rPr>
              <a:t>&lt;number&gt;</a:t>
            </a:fld>
            <a:endParaRPr b="0" lang="en-US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504000" y="810000"/>
            <a:ext cx="9071640" cy="129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Amicão – Aplicativo para o facilitamento de adoção de animais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504000" y="2376000"/>
            <a:ext cx="9071640" cy="27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2200" spc="-1" strike="noStrike">
                <a:solidFill>
                  <a:srgbClr val="ffffff"/>
                </a:solidFill>
                <a:latin typeface="Arial"/>
              </a:rPr>
              <a:t>Kaick Kenithi Nishiya - 19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buNone/>
            </a:pPr>
            <a:r>
              <a:rPr b="0" lang="pt-BR" sz="2200" spc="-1" strike="noStrike">
                <a:solidFill>
                  <a:srgbClr val="ffffff"/>
                </a:solidFill>
                <a:latin typeface="Arial"/>
              </a:rPr>
              <a:t>Kauan Matos Lopes da Silva - 21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buNone/>
            </a:pPr>
            <a:r>
              <a:rPr b="0" lang="pt-BR" sz="2200" spc="-1" strike="noStrike">
                <a:solidFill>
                  <a:srgbClr val="ffffff"/>
                </a:solidFill>
                <a:latin typeface="Arial"/>
              </a:rPr>
              <a:t>Moacir José da Silva Filho - 29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buNone/>
            </a:pPr>
            <a:r>
              <a:rPr b="0" lang="pt-BR" sz="2200" spc="-1" strike="noStrike">
                <a:solidFill>
                  <a:srgbClr val="ffffff"/>
                </a:solidFill>
                <a:latin typeface="Arial"/>
              </a:rPr>
              <a:t>Nathan Enrico Romero - 30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buNone/>
            </a:pPr>
            <a:r>
              <a:rPr b="0" lang="pt-BR" sz="2200" spc="-1" strike="noStrike">
                <a:solidFill>
                  <a:srgbClr val="ffffff"/>
                </a:solidFill>
                <a:latin typeface="Arial"/>
              </a:rPr>
              <a:t>Pedro Goldoni Magri - 31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buNone/>
            </a:pPr>
            <a:r>
              <a:rPr b="0" lang="pt-BR" sz="2200" spc="-1" strike="noStrike">
                <a:solidFill>
                  <a:srgbClr val="ffffff"/>
                </a:solidFill>
                <a:latin typeface="Arial"/>
              </a:rPr>
              <a:t>Victor Rayan Souza Ramos - 38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INTRODUÇÃO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685800" y="1371600"/>
            <a:ext cx="48006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8000"/>
          </a:bodyPr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Com o surgimento da pandemia, muitos perderam o seu emprego, o que fez com que as pessoas abandonassem seus animais de estimação.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Houve também um aumento da procura de animais domésticos para ter um companheiro ao seu lado enquanto fica em casa.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Um grande numéro de animais abandonados na rua propõe um risco à saúde pública.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8" name="" descr=""/>
          <p:cNvPicPr/>
          <p:nvPr/>
        </p:nvPicPr>
        <p:blipFill>
          <a:blip r:embed="rId1"/>
          <a:srcRect l="27248" t="0" r="13783" b="0"/>
          <a:stretch/>
        </p:blipFill>
        <p:spPr>
          <a:xfrm>
            <a:off x="5851440" y="1649160"/>
            <a:ext cx="3063960" cy="292284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PROBLEMATIZAÇÃO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685800" y="1969560"/>
            <a:ext cx="48006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O Número de animais abandonados cresceu em 60% neste período de pandemia.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A procura por animais para adoção aumentou em 50%.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1" name="" descr=""/>
          <p:cNvPicPr/>
          <p:nvPr/>
        </p:nvPicPr>
        <p:blipFill>
          <a:blip r:embed="rId1"/>
          <a:stretch/>
        </p:blipFill>
        <p:spPr>
          <a:xfrm>
            <a:off x="5715000" y="1828800"/>
            <a:ext cx="4095360" cy="260604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MOTIVAÇÃO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685800" y="1740960"/>
            <a:ext cx="48006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Zelar pela vida dos animais de rua que foram abandonados.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Zelar pela saúde pública.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4" name="" descr=""/>
          <p:cNvPicPr/>
          <p:nvPr/>
        </p:nvPicPr>
        <p:blipFill>
          <a:blip r:embed="rId1"/>
          <a:stretch/>
        </p:blipFill>
        <p:spPr>
          <a:xfrm>
            <a:off x="5715000" y="2284560"/>
            <a:ext cx="3661920" cy="251604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DESAFIO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685800" y="1740960"/>
            <a:ext cx="43434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Resolver as questões jurídicas envolvidas no processo de adoção.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Criação de parcerias com instuições próprias.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1"/>
          <a:stretch/>
        </p:blipFill>
        <p:spPr>
          <a:xfrm>
            <a:off x="5029200" y="1740960"/>
            <a:ext cx="4514400" cy="299988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OBJETIVO GERAL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685800" y="1740960"/>
            <a:ext cx="43434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Facilitar o processo de divulgação </a:t>
            </a: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de animais para adoção.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Facilitar a burocracia envolvida no </a:t>
            </a: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processo de adoção de animais.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0" name="" descr=""/>
          <p:cNvPicPr/>
          <p:nvPr/>
        </p:nvPicPr>
        <p:blipFill>
          <a:blip r:embed="rId1"/>
          <a:stretch/>
        </p:blipFill>
        <p:spPr>
          <a:xfrm>
            <a:off x="5257800" y="1828800"/>
            <a:ext cx="4343400" cy="289548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OBJETIVO ESPECÍFICO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685800" y="1371600"/>
            <a:ext cx="43434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Criar uma ferramenta para administração por parte dos abrigos.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Criar uma interface para adoção de animais por parte dos cliente.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Diminuir a quantidade de animais na rua.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Bef>
                <a:spcPts val="96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Melhorar a qualidade de saúde pública.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3" name="" descr=""/>
          <p:cNvPicPr/>
          <p:nvPr/>
        </p:nvPicPr>
        <p:blipFill>
          <a:blip r:embed="rId1"/>
          <a:stretch/>
        </p:blipFill>
        <p:spPr>
          <a:xfrm>
            <a:off x="5486400" y="2057400"/>
            <a:ext cx="3860280" cy="256176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1600200" y="424800"/>
            <a:ext cx="7199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2200" spc="-1" strike="noStrike">
                <a:solidFill>
                  <a:srgbClr val="ffffff"/>
                </a:solidFill>
                <a:latin typeface="Arial"/>
              </a:rPr>
              <a:t>REFERÊNCIAS BIBLIOGRÁFICAS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5" name=""/>
          <p:cNvSpPr txBox="1"/>
          <p:nvPr/>
        </p:nvSpPr>
        <p:spPr>
          <a:xfrm>
            <a:off x="1143000" y="1143000"/>
            <a:ext cx="6858000" cy="35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0"/>
          </a:bodyPr>
          <a:p>
            <a:pPr marL="432000" indent="-324000">
              <a:spcBef>
                <a:spcPts val="717"/>
              </a:spcBef>
              <a:buClr>
                <a:srgbClr val="ffffff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endParaRPr b="0" lang="en-US" sz="1600" spc="-1" strike="noStrike">
              <a:latin typeface="Arial"/>
            </a:endParaRPr>
          </a:p>
          <a:p>
            <a:pPr marL="432000" indent="-324000">
              <a:spcBef>
                <a:spcPts val="717"/>
              </a:spcBef>
              <a:buClr>
                <a:srgbClr val="ffffff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en-US" sz="1600" spc="-1" strike="noStrike">
                <a:latin typeface="Arial"/>
              </a:rPr>
              <a:t>Abandono de animais aumentou cerca de 60% durante a pandemia. EXAME, 2021. Disponível em: https exame.com/bussola/abandono-de-animais-aumentou-cerca-de-60-durante-a-pandemia/. Acesso em: 22 de Março de 2022. </a:t>
            </a:r>
            <a:endParaRPr b="0" lang="en-US" sz="1600" spc="-1" strike="noStrike">
              <a:latin typeface="Arial"/>
            </a:endParaRPr>
          </a:p>
          <a:p>
            <a:pPr marL="432000" indent="-324000">
              <a:spcBef>
                <a:spcPts val="717"/>
              </a:spcBef>
              <a:buClr>
                <a:srgbClr val="ffffff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endParaRPr b="0" lang="en-US" sz="1600" spc="-1" strike="noStrike">
              <a:latin typeface="Arial"/>
            </a:endParaRPr>
          </a:p>
          <a:p>
            <a:pPr marL="432000" indent="-324000">
              <a:spcBef>
                <a:spcPts val="717"/>
              </a:spcBef>
              <a:buClr>
                <a:srgbClr val="ffffff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en-US" sz="1600" spc="-1" strike="noStrike">
                <a:latin typeface="Arial"/>
              </a:rPr>
              <a:t>LUISA, Ingrid. Adoção de animais aumenta na pandemia, mas abandono também. Veja SAÚDE, 2021. Disponível em: https://saude.abril.com.br/vida-animal/adocao-de-animais-aumenta-na-pandemia-mas-abandono-tambem/ </a:t>
            </a:r>
            <a:r>
              <a:rPr b="0" lang="en-US" sz="1600" spc="-1" strike="noStrike">
                <a:latin typeface="Arial"/>
              </a:rPr>
              <a:t>Acesso em: 22 de Março de 2022.</a:t>
            </a:r>
            <a:endParaRPr b="0" lang="en-US" sz="1600" spc="-1" strike="noStrike">
              <a:latin typeface="Arial"/>
            </a:endParaRPr>
          </a:p>
          <a:p>
            <a:pPr marL="432000" indent="-324000">
              <a:spcBef>
                <a:spcPts val="717"/>
              </a:spcBef>
              <a:buClr>
                <a:srgbClr val="ffffff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en-US" sz="1600" spc="-1" strike="noStrike">
                <a:latin typeface="Arial"/>
              </a:rPr>
              <a:t> </a:t>
            </a:r>
            <a:endParaRPr b="0" lang="en-US" sz="1600" spc="-1" strike="noStrike">
              <a:latin typeface="Arial"/>
            </a:endParaRPr>
          </a:p>
          <a:p>
            <a:pPr marL="432000" indent="-324000">
              <a:spcBef>
                <a:spcPts val="717"/>
              </a:spcBef>
              <a:buClr>
                <a:srgbClr val="ffffff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en-US" sz="1600" spc="-1" strike="noStrike">
                <a:latin typeface="Arial"/>
              </a:rPr>
              <a:t>TOKARNIA, Mariana. Celular é o principal meio de acesso à internet no país. Agência Brasil, 2020. Disponível em: https://agenciabrasil.ebc.com.br/economia/noticia/2020-04/celular-e-o-principal-meio-de-acesso-internet-no-pais. </a:t>
            </a:r>
            <a:r>
              <a:rPr b="0" lang="en-US" sz="1600" spc="-1" strike="noStrike">
                <a:latin typeface="Arial"/>
              </a:rPr>
              <a:t>Acesso em: 22 de Março de 2022. 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FIM DA APRESENTAÇÃO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7" name="" descr=""/>
          <p:cNvPicPr/>
          <p:nvPr/>
        </p:nvPicPr>
        <p:blipFill>
          <a:blip r:embed="rId1"/>
          <a:stretch/>
        </p:blipFill>
        <p:spPr>
          <a:xfrm>
            <a:off x="2286000" y="1325520"/>
            <a:ext cx="5691600" cy="393228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52016CDC223EA42AB427AEB631181B1" ma:contentTypeVersion="3" ma:contentTypeDescription="Crie um novo documento." ma:contentTypeScope="" ma:versionID="1e305575adc3327d525099a5353df115">
  <xsd:schema xmlns:xsd="http://www.w3.org/2001/XMLSchema" xmlns:xs="http://www.w3.org/2001/XMLSchema" xmlns:p="http://schemas.microsoft.com/office/2006/metadata/properties" xmlns:ns2="da3a3b3e-dcc9-4c5d-8b3f-d85a4fe76200" targetNamespace="http://schemas.microsoft.com/office/2006/metadata/properties" ma:root="true" ma:fieldsID="4c55ca29d193c5af08ac5f659b20c374" ns2:_="">
    <xsd:import namespace="da3a3b3e-dcc9-4c5d-8b3f-d85a4fe76200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3a3b3e-dcc9-4c5d-8b3f-d85a4fe76200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da3a3b3e-dcc9-4c5d-8b3f-d85a4fe76200" xsi:nil="true"/>
  </documentManagement>
</p:properties>
</file>

<file path=customXml/itemProps1.xml><?xml version="1.0" encoding="utf-8"?>
<ds:datastoreItem xmlns:ds="http://schemas.openxmlformats.org/officeDocument/2006/customXml" ds:itemID="{CC585DF9-580A-466B-9FF1-8795067FE08E}"/>
</file>

<file path=customXml/itemProps2.xml><?xml version="1.0" encoding="utf-8"?>
<ds:datastoreItem xmlns:ds="http://schemas.openxmlformats.org/officeDocument/2006/customXml" ds:itemID="{D2E4B9E8-ABA4-4ED5-9A8B-12D4A98C149D}"/>
</file>

<file path=customXml/itemProps3.xml><?xml version="1.0" encoding="utf-8"?>
<ds:datastoreItem xmlns:ds="http://schemas.openxmlformats.org/officeDocument/2006/customXml" ds:itemID="{23E1136F-95BC-4703-A794-7AFC8B359BEB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</TotalTime>
  <Application>LibreOffice/7.3.1.3$Linux_X86_64 LibreOffice_project/30$Build-3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Blueprint Plans</dc:title>
  <dc:subject/>
  <dc:creator/>
  <dc:description/>
  <cp:lastModifiedBy/>
  <cp:revision>4</cp:revision>
  <dcterms:created xsi:type="dcterms:W3CDTF">2022-03-29T18:04:35Z</dcterms:created>
  <dcterms:modified xsi:type="dcterms:W3CDTF">2022-03-29T20:37:11Z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0x010100952016CDC223EA42AB427AEB631181B1</vt:lpwstr>
  </property>
</Properties>
</file>